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2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59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21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5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964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52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382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66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02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62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0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89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57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64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2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17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1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66CBF-60FA-4FE9-A29D-1C905A2CF0C7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60A6D83-4C85-4C27-A3D2-4B614E59B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91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EB10-69B2-7096-0F49-B060222F6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957" y="520358"/>
            <a:ext cx="9915655" cy="15602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PREDITION BASED ON MACHINE LEARNING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DD42A-A93A-AF69-9DFF-DE1177342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128" y="2653260"/>
            <a:ext cx="3567661" cy="77574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GUIDENCE OF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Siva Gopi Reddy </a:t>
            </a:r>
            <a:r>
              <a:rPr lang="en-US" sz="20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M.Tech</a:t>
            </a: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1A140-C248-5E4E-D942-C6CC6769C055}"/>
              </a:ext>
            </a:extLst>
          </p:cNvPr>
          <p:cNvSpPr txBox="1"/>
          <p:nvPr/>
        </p:nvSpPr>
        <p:spPr>
          <a:xfrm>
            <a:off x="6096000" y="4777380"/>
            <a:ext cx="735233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pPr algn="ctr">
              <a:lnSpc>
                <a:spcPct val="17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NAME:-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Siddesh 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NO:(207T1A0501)</a:t>
            </a:r>
          </a:p>
        </p:txBody>
      </p:sp>
    </p:spTree>
    <p:extLst>
      <p:ext uri="{BB962C8B-B14F-4D97-AF65-F5344CB8AC3E}">
        <p14:creationId xmlns:p14="http://schemas.microsoft.com/office/powerpoint/2010/main" val="363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B0147-42B3-E415-9513-E947F15C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00" y="1689065"/>
            <a:ext cx="8146816" cy="41294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E0E8C9-06E5-20B4-6A3B-4E6F5E2DB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7655" y="758800"/>
            <a:ext cx="1619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50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4D9E-5CD8-65A9-A07F-450EA003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4707286" cy="575103"/>
          </a:xfrm>
        </p:spPr>
        <p:txBody>
          <a:bodyPr>
            <a:no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DIAGRAM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4EEF7-2B0A-FF14-EE51-8688DB69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913528"/>
            <a:ext cx="8694295" cy="43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C0C3-F708-0021-DB3B-C79662FC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76" y="579140"/>
            <a:ext cx="3373160" cy="725005"/>
          </a:xfrm>
        </p:spPr>
        <p:txBody>
          <a:bodyPr>
            <a:no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6BE3-2594-97EC-301F-21D325ED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78" y="610634"/>
            <a:ext cx="4257207" cy="57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26E6-5FBD-F566-710D-81BB8E05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5BA6-9BD0-5B00-62B0-DC9E5A37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78898"/>
            <a:ext cx="8915400" cy="391058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register the first. While registering he required a valid user email and mobile for further communications. Once the user registers, then admin can activate the customer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login with his credentials. Once he logs in he can activate the users. The activated user only login in our applications.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mostly used in classification problems.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represent decisions as a tree structure, guiding through feature-based choices to predict outcomes.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0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62BE-D4F6-BA42-DADA-5E2B26C3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5EEE1-3493-326D-1A85-560DB396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state-of-the-art in air quality prediction based on machine learning, high lighting the strengths, limitations, and future directions of research in this field.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data from emerging sensor technologies, such as low-cost portable sensors, Internet-of-Things (IoT) devices, and satellite-based remote sensing, can enhance the spatial and temporal coverage of air quality monitoring.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2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29A1-9652-D0BB-54ED-40AAA4C6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 links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D87CF-9B34-2F4C-DDD4-A3C658295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898" y="2133600"/>
            <a:ext cx="9825714" cy="377762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https://www.sciencedirect.com/science/article/pii/S004565352301785X</a:t>
            </a:r>
          </a:p>
        </p:txBody>
      </p:sp>
    </p:spTree>
    <p:extLst>
      <p:ext uri="{BB962C8B-B14F-4D97-AF65-F5344CB8AC3E}">
        <p14:creationId xmlns:p14="http://schemas.microsoft.com/office/powerpoint/2010/main" val="14774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FA85BC-0A79-FA06-88E2-50AABC3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13081"/>
            <a:ext cx="8447072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9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ir Quality in India - Reanalyzed PM2.5 Pollution Data 1998-2020 -  UrbanEmissions.Info">
            <a:extLst>
              <a:ext uri="{FF2B5EF4-FFF2-40B4-BE49-F238E27FC236}">
                <a16:creationId xmlns:a16="http://schemas.microsoft.com/office/drawing/2014/main" id="{D3F61A74-101B-E74D-D331-DF42D731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04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C3805-6B9A-83E1-E5AD-781D49DE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E5A17-8A3B-0963-2E10-C19A2E88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0543-2024-B271-597E-02A352CA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706" y="1507665"/>
            <a:ext cx="8911687" cy="69588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90B3-0149-6857-2BFD-EC269245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2788555"/>
            <a:ext cx="5411449" cy="128089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A.SIDDESH                         207T1A0501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P.VENKAT KUMAR           207T1A0525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B.PARIMILA                        207T1A0502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7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D7E0-4940-E014-E99B-D0A81B5C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50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E8CE-3B43-3F6B-8609-260F2350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89154"/>
            <a:ext cx="8915400" cy="377762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REQURIMENTS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REQURIMENTS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REFERD LINKS</a:t>
            </a:r>
            <a:endParaRPr lang="en-IN" sz="8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362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E07C-C4A6-FEA5-65BB-05E231D0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84275"/>
            <a:ext cx="8911687" cy="72500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C2158-7E11-BE75-46C1-CDC4FE79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706" y="1578964"/>
            <a:ext cx="8915400" cy="28881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Prediction Based On Machine Learning (ML) Involves Using Historical Air Quality Data, Along With Other Relevant Environmental And Meteorological Variables, To Forecast Future Air Quality Levels.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Increasingly Important Due To Their Significant Impacts On Human Health, Ecosystems, And Climate Change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Combined Effects Of Ambient (Outdoor) And Household Air Pollution Cause About 7million Premature Deaths Every Year.</a:t>
            </a:r>
          </a:p>
          <a:p>
            <a:endParaRPr lang="en-I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6686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44E7-43F1-A0AB-8122-F299DBB9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AE95-1EDE-AFF0-11B9-22D28CCDD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118"/>
            <a:ext cx="8915400" cy="37776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Air Quality Using Machine Learning Techniques. The Dataset Is Divided Into Training And Testing Sets, And Feature Selection Is Applied To Identify Relevant Attributes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CAMS provides real-time forecasts and historical data on atmospheric composition, including pollutants such as PM2.5, PM10, NO2, and O3.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Cost-effectiveness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Forecasting</a:t>
            </a:r>
          </a:p>
        </p:txBody>
      </p:sp>
    </p:spTree>
    <p:extLst>
      <p:ext uri="{BB962C8B-B14F-4D97-AF65-F5344CB8AC3E}">
        <p14:creationId xmlns:p14="http://schemas.microsoft.com/office/powerpoint/2010/main" val="292631718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F1B2-C28C-178A-2BBC-4E363CC0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859A-203F-8504-1F90-9628CFAAC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3849"/>
            <a:ext cx="8915400" cy="41573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enhance air quality prediction by incorporating advanced machine learning algorithms like Random forest, decision tree ,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includes ensemble learning, time-series analysis, and real-time monitoring for adapting to changing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developed to predict air quality using air database and then predict the air quality of the region.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5159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94B8-634A-8B22-7DBE-2C8CCC9F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C541-6818-3B2F-3918-D4A2A337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39" y="1905000"/>
            <a:ext cx="6449857" cy="24983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					: 	Intel Core I5.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				: 	256 Gb.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					:     15’’ Led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			: 	Keyboard, Mouse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						: 	8GB.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61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57B9-CDD9-A32F-9AC3-1E8CBFCA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A2E0-B806-7DD4-DE19-46A19EAEC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740" y="1905000"/>
            <a:ext cx="7289306" cy="2348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			: 	Windows 10.</a:t>
            </a:r>
          </a:p>
          <a:p>
            <a:pPr marL="0" indent="0">
              <a:buNone/>
            </a:pP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			:	Python</a:t>
            </a:r>
          </a:p>
          <a:p>
            <a:pPr marL="0" indent="0">
              <a:buNone/>
            </a:pP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				        		:     Visual Studio Code</a:t>
            </a:r>
          </a:p>
          <a:p>
            <a:pPr marL="0" indent="0">
              <a:buNone/>
            </a:pP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			     	      	:	 SQLite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32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D24A39-CEE9-B996-FCAF-0ECFBF29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415" y="305661"/>
            <a:ext cx="4638793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F5D9850-FCFA-89DF-F83F-AD8BE569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71" y="1748035"/>
            <a:ext cx="7649556" cy="4508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EBC55-9E2C-09FF-6D10-9074BB6F8A42}"/>
              </a:ext>
            </a:extLst>
          </p:cNvPr>
          <p:cNvSpPr txBox="1"/>
          <p:nvPr/>
        </p:nvSpPr>
        <p:spPr>
          <a:xfrm>
            <a:off x="4904808" y="1243807"/>
            <a:ext cx="2967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DIAGRAMS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2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178</TotalTime>
  <Words>544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Times New Roman</vt:lpstr>
      <vt:lpstr>Wingdings</vt:lpstr>
      <vt:lpstr>Wingdings 3</vt:lpstr>
      <vt:lpstr>Wisp</vt:lpstr>
      <vt:lpstr>AIR QUALITY PREDITION BASED ON MACHINE LEARNING</vt:lpstr>
      <vt:lpstr>TEAM MEMBERS</vt:lpstr>
      <vt:lpstr>CONTENTS</vt:lpstr>
      <vt:lpstr>INTRODUCTION</vt:lpstr>
      <vt:lpstr>EXISTING SYSTEM</vt:lpstr>
      <vt:lpstr>PROPOSED SYSTEM </vt:lpstr>
      <vt:lpstr>HARDWARE REQUIREMENTS</vt:lpstr>
      <vt:lpstr>SOFTWARE REQUIREMENTS</vt:lpstr>
      <vt:lpstr>UML DIAGRAMS</vt:lpstr>
      <vt:lpstr>USE CASE</vt:lpstr>
      <vt:lpstr>SEQUENCE DIAGRAM </vt:lpstr>
      <vt:lpstr>ACTIVITY DIAGRAM </vt:lpstr>
      <vt:lpstr>MODULES</vt:lpstr>
      <vt:lpstr>CONCLUSION</vt:lpstr>
      <vt:lpstr>Referred links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PREDITION BASED ON MACHINE LEARNING</dc:title>
  <dc:creator>My Pc</dc:creator>
  <cp:lastModifiedBy>My Pc</cp:lastModifiedBy>
  <cp:revision>14</cp:revision>
  <dcterms:created xsi:type="dcterms:W3CDTF">2024-05-12T10:01:10Z</dcterms:created>
  <dcterms:modified xsi:type="dcterms:W3CDTF">2024-05-17T17:06:41Z</dcterms:modified>
</cp:coreProperties>
</file>